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 id="2147483711" r:id="rId2"/>
  </p:sldMasterIdLst>
  <p:notesMasterIdLst>
    <p:notesMasterId r:id="rId18"/>
  </p:notesMasterIdLst>
  <p:sldIdLst>
    <p:sldId id="291" r:id="rId3"/>
    <p:sldId id="293" r:id="rId4"/>
    <p:sldId id="309" r:id="rId5"/>
    <p:sldId id="294" r:id="rId6"/>
    <p:sldId id="310" r:id="rId7"/>
    <p:sldId id="296" r:id="rId8"/>
    <p:sldId id="298" r:id="rId9"/>
    <p:sldId id="300" r:id="rId10"/>
    <p:sldId id="301" r:id="rId11"/>
    <p:sldId id="303" r:id="rId12"/>
    <p:sldId id="305" r:id="rId13"/>
    <p:sldId id="311" r:id="rId14"/>
    <p:sldId id="306" r:id="rId15"/>
    <p:sldId id="312" r:id="rId16"/>
    <p:sldId id="308" r:id="rId17"/>
  </p:sldIdLst>
  <p:sldSz cx="9144000" cy="6858000" type="screen4x3"/>
  <p:notesSz cx="6858000" cy="9144000"/>
  <p:defaultTextStyle>
    <a:defPPr>
      <a:defRPr lang="ko-KR"/>
    </a:defPPr>
    <a:lvl1pPr algn="l" rtl="0" fontAlgn="base" latinLnBrk="1">
      <a:spcBef>
        <a:spcPct val="0"/>
      </a:spcBef>
      <a:spcAft>
        <a:spcPct val="0"/>
      </a:spcAft>
      <a:defRPr kumimoji="1" kern="1200">
        <a:solidFill>
          <a:schemeClr val="tx1"/>
        </a:solidFill>
        <a:latin typeface="굴림" charset="-127"/>
        <a:ea typeface="굴림" charset="-127"/>
        <a:cs typeface="+mn-cs"/>
      </a:defRPr>
    </a:lvl1pPr>
    <a:lvl2pPr marL="457200" algn="l" rtl="0" fontAlgn="base" latinLnBrk="1">
      <a:spcBef>
        <a:spcPct val="0"/>
      </a:spcBef>
      <a:spcAft>
        <a:spcPct val="0"/>
      </a:spcAft>
      <a:defRPr kumimoji="1" kern="1200">
        <a:solidFill>
          <a:schemeClr val="tx1"/>
        </a:solidFill>
        <a:latin typeface="굴림" charset="-127"/>
        <a:ea typeface="굴림" charset="-127"/>
        <a:cs typeface="+mn-cs"/>
      </a:defRPr>
    </a:lvl2pPr>
    <a:lvl3pPr marL="914400" algn="l" rtl="0" fontAlgn="base" latinLnBrk="1">
      <a:spcBef>
        <a:spcPct val="0"/>
      </a:spcBef>
      <a:spcAft>
        <a:spcPct val="0"/>
      </a:spcAft>
      <a:defRPr kumimoji="1" kern="1200">
        <a:solidFill>
          <a:schemeClr val="tx1"/>
        </a:solidFill>
        <a:latin typeface="굴림" charset="-127"/>
        <a:ea typeface="굴림" charset="-127"/>
        <a:cs typeface="+mn-cs"/>
      </a:defRPr>
    </a:lvl3pPr>
    <a:lvl4pPr marL="1371600" algn="l" rtl="0" fontAlgn="base" latinLnBrk="1">
      <a:spcBef>
        <a:spcPct val="0"/>
      </a:spcBef>
      <a:spcAft>
        <a:spcPct val="0"/>
      </a:spcAft>
      <a:defRPr kumimoji="1" kern="1200">
        <a:solidFill>
          <a:schemeClr val="tx1"/>
        </a:solidFill>
        <a:latin typeface="굴림" charset="-127"/>
        <a:ea typeface="굴림" charset="-127"/>
        <a:cs typeface="+mn-cs"/>
      </a:defRPr>
    </a:lvl4pPr>
    <a:lvl5pPr marL="1828800" algn="l" rtl="0" fontAlgn="base" latinLnBrk="1">
      <a:spcBef>
        <a:spcPct val="0"/>
      </a:spcBef>
      <a:spcAft>
        <a:spcPct val="0"/>
      </a:spcAft>
      <a:defRPr kumimoji="1" kern="1200">
        <a:solidFill>
          <a:schemeClr val="tx1"/>
        </a:solidFill>
        <a:latin typeface="굴림" charset="-127"/>
        <a:ea typeface="굴림" charset="-127"/>
        <a:cs typeface="+mn-cs"/>
      </a:defRPr>
    </a:lvl5pPr>
    <a:lvl6pPr marL="2286000" algn="l" defTabSz="914400" rtl="0" eaLnBrk="1" latinLnBrk="1" hangingPunct="1">
      <a:defRPr kumimoji="1" kern="1200">
        <a:solidFill>
          <a:schemeClr val="tx1"/>
        </a:solidFill>
        <a:latin typeface="굴림" charset="-127"/>
        <a:ea typeface="굴림" charset="-127"/>
        <a:cs typeface="+mn-cs"/>
      </a:defRPr>
    </a:lvl6pPr>
    <a:lvl7pPr marL="2743200" algn="l" defTabSz="914400" rtl="0" eaLnBrk="1" latinLnBrk="1" hangingPunct="1">
      <a:defRPr kumimoji="1" kern="1200">
        <a:solidFill>
          <a:schemeClr val="tx1"/>
        </a:solidFill>
        <a:latin typeface="굴림" charset="-127"/>
        <a:ea typeface="굴림" charset="-127"/>
        <a:cs typeface="+mn-cs"/>
      </a:defRPr>
    </a:lvl7pPr>
    <a:lvl8pPr marL="3200400" algn="l" defTabSz="914400" rtl="0" eaLnBrk="1" latinLnBrk="1" hangingPunct="1">
      <a:defRPr kumimoji="1" kern="1200">
        <a:solidFill>
          <a:schemeClr val="tx1"/>
        </a:solidFill>
        <a:latin typeface="굴림" charset="-127"/>
        <a:ea typeface="굴림" charset="-127"/>
        <a:cs typeface="+mn-cs"/>
      </a:defRPr>
    </a:lvl8pPr>
    <a:lvl9pPr marL="3657600" algn="l" defTabSz="914400" rtl="0" eaLnBrk="1" latinLnBrk="1" hangingPunct="1">
      <a:defRPr kumimoji="1" kern="1200">
        <a:solidFill>
          <a:schemeClr val="tx1"/>
        </a:solidFill>
        <a:latin typeface="굴림" charset="-127"/>
        <a:ea typeface="굴림" charset="-127"/>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333399"/>
    <a:srgbClr val="CC0099"/>
    <a:srgbClr val="CC3399"/>
    <a:srgbClr val="9900CC"/>
    <a:srgbClr val="CC00FF"/>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368" autoAdjust="0"/>
    <p:restoredTop sz="94622" autoAdjust="0"/>
  </p:normalViewPr>
  <p:slideViewPr>
    <p:cSldViewPr>
      <p:cViewPr>
        <p:scale>
          <a:sx n="66" d="100"/>
          <a:sy n="66" d="100"/>
        </p:scale>
        <p:origin x="-2892" y="-9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258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EE4095B-7A7C-4159-A482-D5FFFE317B21}" type="datetimeFigureOut">
              <a:rPr lang="en-US" smtClean="0"/>
              <a:pPr/>
              <a:t>3/31/2013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52269D-87DB-4827-B8BC-CDB08F4FEF17}" type="slidenum">
              <a:rPr lang="en-US" smtClean="0"/>
              <a:pPr/>
              <a:t>‹#›</a:t>
            </a:fld>
            <a:endParaRPr lang="en-US" dirty="0"/>
          </a:p>
        </p:txBody>
      </p:sp>
    </p:spTree>
    <p:extLst>
      <p:ext uri="{BB962C8B-B14F-4D97-AF65-F5344CB8AC3E}">
        <p14:creationId xmlns:p14="http://schemas.microsoft.com/office/powerpoint/2010/main" val="22725974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7504" y="116632"/>
            <a:ext cx="8928992" cy="792088"/>
          </a:xfrm>
        </p:spPr>
        <p:txBody>
          <a:bodyPr anchor="t" anchorCtr="0">
            <a:noAutofit/>
          </a:bodyPr>
          <a:lstStyle>
            <a:lvl1pPr algn="l">
              <a:defRPr lang="en-US" altLang="en-US" sz="4000" b="1" kern="1200" dirty="0" smtClean="0">
                <a:solidFill>
                  <a:srgbClr val="002060"/>
                </a:solidFill>
                <a:latin typeface="08서울남산체 EB" pitchFamily="18" charset="-127"/>
                <a:ea typeface="08서울남산체 EB" pitchFamily="18" charset="-127"/>
                <a:cs typeface="+mn-cs"/>
              </a:defRPr>
            </a:lvl1pPr>
          </a:lstStyle>
          <a:p>
            <a:r>
              <a:rPr lang="en-US" dirty="0" smtClean="0"/>
              <a:t>&lt;</a:t>
            </a:r>
            <a:r>
              <a:rPr lang="en-US" altLang="ko-KR" dirty="0" smtClean="0"/>
              <a:t>Sub-topic&gt; 1. </a:t>
            </a:r>
            <a:r>
              <a:rPr lang="ko-KR" altLang="en-US" dirty="0" smtClean="0"/>
              <a:t>예수 사랑</a:t>
            </a:r>
            <a:endParaRPr lang="en-US" dirty="0"/>
          </a:p>
        </p:txBody>
      </p:sp>
      <p:sp>
        <p:nvSpPr>
          <p:cNvPr id="3" name="Content Placeholder 2"/>
          <p:cNvSpPr>
            <a:spLocks noGrp="1"/>
          </p:cNvSpPr>
          <p:nvPr>
            <p:ph idx="1" hasCustomPrompt="1"/>
          </p:nvPr>
        </p:nvSpPr>
        <p:spPr>
          <a:xfrm>
            <a:off x="107504" y="980728"/>
            <a:ext cx="8928992" cy="5256584"/>
          </a:xfrm>
        </p:spPr>
        <p:txBody>
          <a:bodyPr>
            <a:noAutofit/>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None/>
              <a:tabLst/>
              <a:defRPr sz="4000" b="1" baseline="0">
                <a:solidFill>
                  <a:srgbClr val="333399"/>
                </a:solidFill>
                <a:latin typeface="08서울남산체 EB" pitchFamily="18" charset="-127"/>
                <a:ea typeface="08서울남산체 EB" pitchFamily="18" charset="-127"/>
              </a:defRPr>
            </a:lvl1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US" altLang="ko-KR" dirty="0" smtClean="0"/>
              <a:t>&lt;Bible Verse&gt;</a:t>
            </a:r>
            <a:br>
              <a:rPr lang="en-US" altLang="ko-KR" dirty="0" smtClean="0"/>
            </a:br>
            <a:r>
              <a:rPr lang="ko-KR" altLang="en-US" dirty="0" smtClean="0"/>
              <a:t>창세기 </a:t>
            </a:r>
            <a:r>
              <a:rPr lang="en-US" altLang="ko-KR" dirty="0" smtClean="0"/>
              <a:t>1:1 </a:t>
            </a:r>
            <a:r>
              <a:rPr lang="en-US" dirty="0" smtClean="0"/>
              <a:t>(Shift-Enter)</a:t>
            </a:r>
            <a:br>
              <a:rPr lang="en-US" dirty="0" smtClean="0"/>
            </a:br>
            <a:r>
              <a:rPr lang="ko-KR" altLang="en-US" dirty="0" smtClean="0"/>
              <a:t>태초에 하나님이 천지를 창조하시니라 </a:t>
            </a:r>
            <a:endParaRPr lang="en-US" altLang="ko-KR" dirty="0" smtClean="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AutoShape 2"/>
          <p:cNvSpPr>
            <a:spLocks noChangeArrowheads="1"/>
          </p:cNvSpPr>
          <p:nvPr userDrawn="1"/>
        </p:nvSpPr>
        <p:spPr bwMode="auto">
          <a:xfrm>
            <a:off x="683568" y="1988840"/>
            <a:ext cx="7776864" cy="3240360"/>
          </a:xfrm>
          <a:prstGeom prst="roundRect">
            <a:avLst>
              <a:gd name="adj" fmla="val 16667"/>
            </a:avLst>
          </a:prstGeom>
          <a:solidFill>
            <a:schemeClr val="bg1">
              <a:alpha val="50980"/>
            </a:schemeClr>
          </a:solidFill>
          <a:ln w="6350">
            <a:solidFill>
              <a:schemeClr val="bg2"/>
            </a:solidFill>
            <a:round/>
            <a:headEnd/>
            <a:tailEnd/>
          </a:ln>
        </p:spPr>
        <p:txBody>
          <a:bodyPr wrap="none" anchor="ctr"/>
          <a:lstStyle/>
          <a:p>
            <a:pPr algn="ctr">
              <a:lnSpc>
                <a:spcPct val="120000"/>
              </a:lnSpc>
            </a:pPr>
            <a:endParaRPr lang="en-US" altLang="ko-KR" sz="8800" dirty="0" smtClean="0">
              <a:solidFill>
                <a:schemeClr val="accent2"/>
              </a:solidFill>
              <a:latin typeface="08서울남산체 EB" pitchFamily="18" charset="-127"/>
              <a:ea typeface="08서울남산체 EB" pitchFamily="18" charset="-127"/>
            </a:endParaRPr>
          </a:p>
        </p:txBody>
      </p:sp>
      <p:sp>
        <p:nvSpPr>
          <p:cNvPr id="2" name="Title 1"/>
          <p:cNvSpPr>
            <a:spLocks noGrp="1"/>
          </p:cNvSpPr>
          <p:nvPr>
            <p:ph type="ctrTitle" hasCustomPrompt="1"/>
          </p:nvPr>
        </p:nvSpPr>
        <p:spPr>
          <a:xfrm>
            <a:off x="683568" y="620689"/>
            <a:ext cx="7772400" cy="1296144"/>
          </a:xfrm>
        </p:spPr>
        <p:txBody>
          <a:bodyPr>
            <a:normAutofit/>
          </a:bodyPr>
          <a:lstStyle>
            <a:lvl1pPr>
              <a:defRPr sz="6000" b="1">
                <a:effectLst>
                  <a:outerShdw blurRad="38100" dist="38100" dir="2700000" algn="tl">
                    <a:srgbClr val="000000">
                      <a:alpha val="43137"/>
                    </a:srgbClr>
                  </a:outerShdw>
                </a:effectLst>
                <a:latin typeface="서울한강체 EB" pitchFamily="18" charset="-127"/>
                <a:ea typeface="서울한강체 EB" pitchFamily="18" charset="-127"/>
              </a:defRPr>
            </a:lvl1pPr>
          </a:lstStyle>
          <a:p>
            <a:r>
              <a:rPr lang="en-US" altLang="ko-KR" dirty="0" smtClean="0"/>
              <a:t>&lt;Heading&gt;</a:t>
            </a:r>
            <a:br>
              <a:rPr lang="en-US" altLang="ko-KR" dirty="0" smtClean="0"/>
            </a:br>
            <a:r>
              <a:rPr lang="en-US" altLang="ko-KR" dirty="0" smtClean="0"/>
              <a:t>Today’s Sermon</a:t>
            </a:r>
            <a:endParaRPr lang="ko-KR" altLang="en-US" dirty="0" smtClean="0"/>
          </a:p>
        </p:txBody>
      </p:sp>
      <p:sp>
        <p:nvSpPr>
          <p:cNvPr id="3" name="Subtitle 2"/>
          <p:cNvSpPr>
            <a:spLocks noGrp="1"/>
          </p:cNvSpPr>
          <p:nvPr>
            <p:ph type="subTitle" idx="1" hasCustomPrompt="1"/>
          </p:nvPr>
        </p:nvSpPr>
        <p:spPr>
          <a:xfrm>
            <a:off x="827584" y="2060848"/>
            <a:ext cx="7560840" cy="3096344"/>
          </a:xfrm>
          <a:noFill/>
          <a:ln w="0" cap="rnd">
            <a:noFill/>
            <a:round/>
          </a:ln>
        </p:spPr>
        <p:txBody>
          <a:bodyPr anchor="ctr" anchorCtr="0">
            <a:normAutofit/>
          </a:bodyPr>
          <a:lstStyle>
            <a:lvl1pPr marL="0" indent="0" algn="ctr">
              <a:buNone/>
              <a:defRPr lang="en-US" altLang="en-US" sz="8800" kern="1200" dirty="0">
                <a:solidFill>
                  <a:schemeClr val="accent2"/>
                </a:solidFill>
                <a:latin typeface="08서울남산체 EB" pitchFamily="18" charset="-127"/>
                <a:ea typeface="08서울남산체 EB" pitchFamily="18" charset="-127"/>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ko-KR" sz="8800" dirty="0" smtClean="0">
                <a:solidFill>
                  <a:schemeClr val="accent2"/>
                </a:solidFill>
                <a:latin typeface="08서울남산체 EB" pitchFamily="18" charset="-127"/>
                <a:ea typeface="08서울남산체 EB" pitchFamily="18" charset="-127"/>
              </a:rPr>
              <a:t>&lt;Title of Message&gt;</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FAA9E5F-5D82-48F9-8466-5BC07B7AF1BA}" type="datetimeFigureOut">
              <a:rPr lang="en-US" smtClean="0"/>
              <a:pPr/>
              <a:t>3/31/2013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7C74A933-964F-4FFC-8FC5-6D9255C35EA0}" type="slidenum">
              <a:rPr lang="en-US" smtClean="0"/>
              <a:pPr/>
              <a:t>‹#›</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AutoShape 3"/>
          <p:cNvSpPr>
            <a:spLocks noChangeAspect="1" noChangeArrowheads="1"/>
          </p:cNvSpPr>
          <p:nvPr userDrawn="1"/>
        </p:nvSpPr>
        <p:spPr bwMode="auto">
          <a:xfrm>
            <a:off x="2483768" y="1268760"/>
            <a:ext cx="4248150" cy="920750"/>
          </a:xfrm>
          <a:prstGeom prst="roundRect">
            <a:avLst>
              <a:gd name="adj" fmla="val 16667"/>
            </a:avLst>
          </a:prstGeom>
          <a:solidFill>
            <a:srgbClr val="FFFFFF">
              <a:alpha val="65881"/>
            </a:srgbClr>
          </a:solidFill>
          <a:ln w="9525" algn="ctr">
            <a:solidFill>
              <a:srgbClr val="969696"/>
            </a:solidFill>
            <a:round/>
            <a:headEnd/>
            <a:tailEnd/>
          </a:ln>
        </p:spPr>
        <p:txBody>
          <a:bodyPr anchor="ctr" anchorCtr="1">
            <a:spAutoFit/>
          </a:bodyPr>
          <a:lstStyle/>
          <a:p>
            <a:pPr algn="ctr">
              <a:lnSpc>
                <a:spcPct val="90000"/>
              </a:lnSpc>
            </a:pPr>
            <a:endParaRPr lang="ko-KR" altLang="ko-KR" sz="5400" b="1">
              <a:solidFill>
                <a:srgbClr val="CC00CC"/>
              </a:solidFill>
              <a:latin typeface="궁서체" pitchFamily="17" charset="-127"/>
              <a:ea typeface="궁서체" pitchFamily="17" charset="-127"/>
            </a:endParaRPr>
          </a:p>
        </p:txBody>
      </p:sp>
      <p:sp>
        <p:nvSpPr>
          <p:cNvPr id="2" name="Title 1"/>
          <p:cNvSpPr>
            <a:spLocks noGrp="1"/>
          </p:cNvSpPr>
          <p:nvPr>
            <p:ph type="ctrTitle" hasCustomPrompt="1"/>
          </p:nvPr>
        </p:nvSpPr>
        <p:spPr>
          <a:xfrm>
            <a:off x="2483768" y="1268760"/>
            <a:ext cx="4248472" cy="936104"/>
          </a:xfrm>
        </p:spPr>
        <p:txBody>
          <a:bodyPr/>
          <a:lstStyle>
            <a:lvl1pPr>
              <a:defRPr b="1" baseline="0">
                <a:effectLst>
                  <a:outerShdw blurRad="38100" dist="38100" dir="2700000" algn="tl">
                    <a:srgbClr val="000000">
                      <a:alpha val="43137"/>
                    </a:srgbClr>
                  </a:outerShdw>
                </a:effectLst>
                <a:latin typeface="서울한강체 EB" pitchFamily="18" charset="-127"/>
                <a:ea typeface="서울한강체 EB" pitchFamily="18" charset="-127"/>
              </a:defRPr>
            </a:lvl1pPr>
          </a:lstStyle>
          <a:p>
            <a:r>
              <a:rPr lang="en-US" altLang="ko-KR" dirty="0" smtClean="0"/>
              <a:t>&lt;</a:t>
            </a:r>
            <a:r>
              <a:rPr lang="ko-KR" altLang="en-US" dirty="0" smtClean="0"/>
              <a:t>제목</a:t>
            </a:r>
            <a:r>
              <a:rPr lang="en-US" altLang="ko-KR" dirty="0" smtClean="0"/>
              <a:t>&gt;</a:t>
            </a:r>
            <a:br>
              <a:rPr lang="en-US" altLang="ko-KR" dirty="0" smtClean="0"/>
            </a:br>
            <a:r>
              <a:rPr lang="en-US" altLang="ko-KR" dirty="0" smtClean="0"/>
              <a:t>Scripture Reading</a:t>
            </a:r>
            <a:endParaRPr lang="ko-KR" altLang="en-US" dirty="0" smtClean="0"/>
          </a:p>
        </p:txBody>
      </p:sp>
      <p:sp>
        <p:nvSpPr>
          <p:cNvPr id="3" name="Subtitle 2"/>
          <p:cNvSpPr>
            <a:spLocks noGrp="1"/>
          </p:cNvSpPr>
          <p:nvPr>
            <p:ph type="subTitle" idx="1" hasCustomPrompt="1"/>
          </p:nvPr>
        </p:nvSpPr>
        <p:spPr>
          <a:xfrm>
            <a:off x="1979712" y="3068960"/>
            <a:ext cx="5112568" cy="2569840"/>
          </a:xfrm>
          <a:solidFill>
            <a:schemeClr val="bg1">
              <a:alpha val="66000"/>
            </a:schemeClr>
          </a:solidFill>
        </p:spPr>
        <p:txBody>
          <a:bodyPr>
            <a:normAutofit/>
          </a:bodyPr>
          <a:lstStyle>
            <a:lvl1pPr marL="0" indent="0" algn="ctr">
              <a:lnSpc>
                <a:spcPct val="120000"/>
              </a:lnSpc>
              <a:spcBef>
                <a:spcPct val="20000"/>
              </a:spcBef>
              <a:buNone/>
              <a:defRPr lang="en-US" altLang="ko-KR" sz="4800" b="1" kern="1200" dirty="0" smtClean="0">
                <a:solidFill>
                  <a:srgbClr val="000066"/>
                </a:solidFill>
                <a:latin typeface="08서울남산체 EB" pitchFamily="18" charset="-127"/>
                <a:ea typeface="08서울남산체 EB" pitchFamily="18" charset="-127"/>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algn="ctr">
              <a:lnSpc>
                <a:spcPct val="120000"/>
              </a:lnSpc>
              <a:spcBef>
                <a:spcPct val="20000"/>
              </a:spcBef>
            </a:pPr>
            <a:r>
              <a:rPr lang="en-US" altLang="ko-KR" sz="4800" dirty="0" smtClean="0">
                <a:solidFill>
                  <a:srgbClr val="000066"/>
                </a:solidFill>
                <a:latin typeface="08서울남산체 EB" pitchFamily="18" charset="-127"/>
                <a:ea typeface="08서울남산체 EB" pitchFamily="18" charset="-127"/>
              </a:rPr>
              <a:t>&lt;Bible Verses&gt;</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theme" Target="../theme/theme2.xml"/><Relationship Id="rId1" Type="http://schemas.openxmlformats.org/officeDocument/2006/relationships/slideLayout" Target="../slideLayouts/slideLayout3.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4" cstate="print">
            <a:alphaModFix amt="40000"/>
            <a:lum/>
          </a:blip>
          <a:srcRect/>
          <a:stretch>
            <a:fillRect l="-17000" r="-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1027" name="Picture 3" descr="C:\Documents and Settings\Media-Recording-PC\Desktop\Stuff\LJLPC and To1Another Logo Combined (Clear).png"/>
          <p:cNvPicPr>
            <a:picLocks noChangeAspect="1" noChangeArrowheads="1"/>
          </p:cNvPicPr>
          <p:nvPr userDrawn="1"/>
        </p:nvPicPr>
        <p:blipFill>
          <a:blip r:embed="rId5" cstate="print"/>
          <a:srcRect/>
          <a:stretch>
            <a:fillRect/>
          </a:stretch>
        </p:blipFill>
        <p:spPr bwMode="auto">
          <a:xfrm>
            <a:off x="6156176" y="5805264"/>
            <a:ext cx="2613596" cy="852702"/>
          </a:xfrm>
          <a:prstGeom prst="rect">
            <a:avLst/>
          </a:prstGeom>
          <a:noFill/>
        </p:spPr>
      </p:pic>
      <p:sp>
        <p:nvSpPr>
          <p:cNvPr id="10" name="TextBox 9"/>
          <p:cNvSpPr txBox="1"/>
          <p:nvPr userDrawn="1"/>
        </p:nvSpPr>
        <p:spPr>
          <a:xfrm>
            <a:off x="107504" y="6309320"/>
            <a:ext cx="3886000" cy="369332"/>
          </a:xfrm>
          <a:prstGeom prst="rect">
            <a:avLst/>
          </a:prstGeom>
          <a:noFill/>
        </p:spPr>
        <p:txBody>
          <a:bodyPr wrap="none" rtlCol="0">
            <a:spAutoFit/>
          </a:bodyPr>
          <a:lstStyle/>
          <a:p>
            <a:r>
              <a:rPr lang="en-US" dirty="0" smtClean="0">
                <a:latin typeface="08서울남산체 EB" pitchFamily="18" charset="-127"/>
                <a:ea typeface="08서울남산체 EB" pitchFamily="18" charset="-127"/>
              </a:rPr>
              <a:t>Scriptures in New Living Translation</a:t>
            </a:r>
            <a:endParaRPr lang="en-US" dirty="0">
              <a:latin typeface="08서울남산체 EB" pitchFamily="18" charset="-127"/>
              <a:ea typeface="08서울남산체 EB" pitchFamily="18" charset="-127"/>
            </a:endParaRPr>
          </a:p>
        </p:txBody>
      </p:sp>
    </p:spTree>
  </p:cSld>
  <p:clrMap bg1="lt1" tx1="dk1" bg2="lt2" tx2="dk2" accent1="accent1" accent2="accent2" accent3="accent3" accent4="accent4" accent5="accent5" accent6="accent6" hlink="hlink" folHlink="folHlink"/>
  <p:sldLayoutIdLst>
    <p:sldLayoutId id="2147483715" r:id="rId1"/>
    <p:sldLayoutId id="2147483714" r:id="rId2"/>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8" name="Picture 3" descr="C:\Documents and Settings\Media-Recording-PC\Desktop\Stuff\LJLPC and To1Another Logo Combined (Clear).png"/>
          <p:cNvPicPr>
            <a:picLocks noChangeAspect="1" noChangeArrowheads="1"/>
          </p:cNvPicPr>
          <p:nvPr userDrawn="1"/>
        </p:nvPicPr>
        <p:blipFill>
          <a:blip r:embed="rId4" cstate="print"/>
          <a:srcRect/>
          <a:stretch>
            <a:fillRect/>
          </a:stretch>
        </p:blipFill>
        <p:spPr bwMode="auto">
          <a:xfrm>
            <a:off x="6156176" y="5805264"/>
            <a:ext cx="2613596" cy="852702"/>
          </a:xfrm>
          <a:prstGeom prst="rect">
            <a:avLst/>
          </a:prstGeom>
          <a:noFill/>
        </p:spPr>
      </p:pic>
    </p:spTree>
  </p:cSld>
  <p:clrMap bg1="lt1" tx1="dk1" bg2="lt2" tx2="dk2" accent1="accent1" accent2="accent2" accent3="accent3" accent4="accent4" accent5="accent5" accent6="accent6" hlink="hlink" folHlink="folHlink"/>
  <p:sldLayoutIdLst>
    <p:sldLayoutId id="2147483712" r:id="rId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Today’s Sermon</a:t>
            </a:r>
            <a:endParaRPr lang="en-US" dirty="0"/>
          </a:p>
        </p:txBody>
      </p:sp>
      <p:sp>
        <p:nvSpPr>
          <p:cNvPr id="3" name="Subtitle 2"/>
          <p:cNvSpPr>
            <a:spLocks noGrp="1"/>
          </p:cNvSpPr>
          <p:nvPr>
            <p:ph type="subTitle" idx="1"/>
          </p:nvPr>
        </p:nvSpPr>
        <p:spPr/>
        <p:txBody>
          <a:bodyPr>
            <a:noAutofit/>
          </a:bodyPr>
          <a:lstStyle/>
          <a:p>
            <a:r>
              <a:rPr lang="en-US" sz="6000" dirty="0" smtClean="0"/>
              <a:t>Yes, Lord</a:t>
            </a:r>
          </a:p>
        </p:txBody>
      </p:sp>
    </p:spTree>
    <p:extLst>
      <p:ext uri="{BB962C8B-B14F-4D97-AF65-F5344CB8AC3E}">
        <p14:creationId xmlns:p14="http://schemas.microsoft.com/office/powerpoint/2010/main" val="31580487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3" name="Subtitle 2"/>
          <p:cNvSpPr>
            <a:spLocks noGrp="1"/>
          </p:cNvSpPr>
          <p:nvPr>
            <p:ph idx="1"/>
          </p:nvPr>
        </p:nvSpPr>
        <p:spPr/>
        <p:txBody>
          <a:bodyPr>
            <a:normAutofit/>
          </a:bodyPr>
          <a:lstStyle/>
          <a:p>
            <a:pPr lvl="0"/>
            <a:r>
              <a:rPr lang="en-US" dirty="0" smtClean="0"/>
              <a:t>Galatians 4:19</a:t>
            </a:r>
            <a:br>
              <a:rPr lang="en-US" dirty="0" smtClean="0"/>
            </a:br>
            <a:r>
              <a:rPr lang="en-US" dirty="0" smtClean="0"/>
              <a:t>Oh, my dear children! I feel as if I’m going through labor pains for you again, and they will continue until Christ is fully developed in your lives.</a:t>
            </a:r>
          </a:p>
        </p:txBody>
      </p:sp>
    </p:spTree>
    <p:extLst>
      <p:ext uri="{BB962C8B-B14F-4D97-AF65-F5344CB8AC3E}">
        <p14:creationId xmlns:p14="http://schemas.microsoft.com/office/powerpoint/2010/main" val="31229797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3" name="Subtitle 2"/>
          <p:cNvSpPr>
            <a:spLocks noGrp="1"/>
          </p:cNvSpPr>
          <p:nvPr>
            <p:ph idx="1"/>
          </p:nvPr>
        </p:nvSpPr>
        <p:spPr/>
        <p:txBody>
          <a:bodyPr>
            <a:normAutofit/>
          </a:bodyPr>
          <a:lstStyle/>
          <a:p>
            <a:pPr lvl="0"/>
            <a:r>
              <a:rPr lang="en-US" dirty="0" smtClean="0"/>
              <a:t>Ephesians 4:13, 15</a:t>
            </a:r>
            <a:br>
              <a:rPr lang="en-US" dirty="0" smtClean="0"/>
            </a:br>
            <a:r>
              <a:rPr lang="en-US" dirty="0" smtClean="0"/>
              <a:t>13 This will continue until we all come to such unity in our faith and knowledge of God’s Son that we will be mature in the Lord, measuring up to the full and complete standard of Christ.</a:t>
            </a:r>
          </a:p>
        </p:txBody>
      </p:sp>
    </p:spTree>
    <p:extLst>
      <p:ext uri="{BB962C8B-B14F-4D97-AF65-F5344CB8AC3E}">
        <p14:creationId xmlns:p14="http://schemas.microsoft.com/office/powerpoint/2010/main" val="9128201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3" name="Subtitle 2"/>
          <p:cNvSpPr>
            <a:spLocks noGrp="1"/>
          </p:cNvSpPr>
          <p:nvPr>
            <p:ph idx="1"/>
          </p:nvPr>
        </p:nvSpPr>
        <p:spPr/>
        <p:txBody>
          <a:bodyPr>
            <a:normAutofit/>
          </a:bodyPr>
          <a:lstStyle/>
          <a:p>
            <a:pPr lvl="0"/>
            <a:r>
              <a:rPr lang="en-US" dirty="0" smtClean="0"/>
              <a:t>Ephesians 4:13, 15</a:t>
            </a:r>
            <a:r>
              <a:rPr lang="en-US" dirty="0"/>
              <a:t/>
            </a:r>
            <a:br>
              <a:rPr lang="en-US" dirty="0"/>
            </a:br>
            <a:r>
              <a:rPr lang="en-US" dirty="0"/>
              <a:t>15 Instead, we will speak the truth in love, growing in every way more and more like Christ, who is the head of his body, the church</a:t>
            </a:r>
            <a:r>
              <a:rPr lang="en-US" dirty="0" smtClean="0"/>
              <a:t>.</a:t>
            </a:r>
            <a:endParaRPr lang="en-US" dirty="0"/>
          </a:p>
        </p:txBody>
      </p:sp>
    </p:spTree>
    <p:extLst>
      <p:ext uri="{BB962C8B-B14F-4D97-AF65-F5344CB8AC3E}">
        <p14:creationId xmlns:p14="http://schemas.microsoft.com/office/powerpoint/2010/main" val="5201230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3. He rose again from the dead</a:t>
            </a:r>
            <a:endParaRPr lang="en-US" dirty="0"/>
          </a:p>
        </p:txBody>
      </p:sp>
      <p:sp>
        <p:nvSpPr>
          <p:cNvPr id="3" name="Subtitle 2"/>
          <p:cNvSpPr>
            <a:spLocks noGrp="1"/>
          </p:cNvSpPr>
          <p:nvPr>
            <p:ph idx="1"/>
          </p:nvPr>
        </p:nvSpPr>
        <p:spPr/>
        <p:txBody>
          <a:bodyPr>
            <a:normAutofit fontScale="92500" lnSpcReduction="10000"/>
          </a:bodyPr>
          <a:lstStyle/>
          <a:p>
            <a:pPr lvl="0"/>
            <a:r>
              <a:rPr lang="en-US" dirty="0" smtClean="0"/>
              <a:t>1Corinthians 15:23-24, 51-52</a:t>
            </a:r>
            <a:br>
              <a:rPr lang="en-US" dirty="0" smtClean="0"/>
            </a:br>
            <a:r>
              <a:rPr lang="en-US" dirty="0" smtClean="0"/>
              <a:t>23 But there is an order to this resurrection: Christ was raised as the first of the harvest; then all who belong to Christ will be raised when he comes back. 24 After that the end will come, when he will turn the Kingdom over to God the Father, having destroyed every ruler and authority and power.</a:t>
            </a:r>
          </a:p>
        </p:txBody>
      </p:sp>
    </p:spTree>
    <p:extLst>
      <p:ext uri="{BB962C8B-B14F-4D97-AF65-F5344CB8AC3E}">
        <p14:creationId xmlns:p14="http://schemas.microsoft.com/office/powerpoint/2010/main" val="16148369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3. He rose again from the dead</a:t>
            </a:r>
            <a:endParaRPr lang="en-US" dirty="0"/>
          </a:p>
        </p:txBody>
      </p:sp>
      <p:sp>
        <p:nvSpPr>
          <p:cNvPr id="3" name="Subtitle 2"/>
          <p:cNvSpPr>
            <a:spLocks noGrp="1"/>
          </p:cNvSpPr>
          <p:nvPr>
            <p:ph idx="1"/>
          </p:nvPr>
        </p:nvSpPr>
        <p:spPr/>
        <p:txBody>
          <a:bodyPr>
            <a:normAutofit fontScale="92500" lnSpcReduction="10000"/>
          </a:bodyPr>
          <a:lstStyle/>
          <a:p>
            <a:pPr lvl="0"/>
            <a:r>
              <a:rPr lang="en-US" dirty="0" smtClean="0"/>
              <a:t>1Corinthians 15:23-24, 51-52</a:t>
            </a:r>
            <a:r>
              <a:rPr lang="en-US" dirty="0"/>
              <a:t/>
            </a:r>
            <a:br>
              <a:rPr lang="en-US" dirty="0"/>
            </a:br>
            <a:r>
              <a:rPr lang="en-US" dirty="0"/>
              <a:t>51 But let me reveal to you a wonderful secret. We will not all die, but we will all be transformed! 52 It will happen in a moment, in the blink of an eye, when the last trumpet is blown. For when the trumpet sounds, those who have died will be raised to live forever. And we who are living will also be transformed.</a:t>
            </a:r>
          </a:p>
        </p:txBody>
      </p:sp>
    </p:spTree>
    <p:extLst>
      <p:ext uri="{BB962C8B-B14F-4D97-AF65-F5344CB8AC3E}">
        <p14:creationId xmlns:p14="http://schemas.microsoft.com/office/powerpoint/2010/main" val="7112969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3" name="Subtitle 2"/>
          <p:cNvSpPr>
            <a:spLocks noGrp="1"/>
          </p:cNvSpPr>
          <p:nvPr>
            <p:ph idx="1"/>
          </p:nvPr>
        </p:nvSpPr>
        <p:spPr/>
        <p:txBody>
          <a:bodyPr>
            <a:normAutofit fontScale="92500" lnSpcReduction="20000"/>
          </a:bodyPr>
          <a:lstStyle/>
          <a:p>
            <a:pPr lvl="0"/>
            <a:r>
              <a:rPr lang="en-US" dirty="0" smtClean="0"/>
              <a:t>John 11:25-27</a:t>
            </a:r>
            <a:br>
              <a:rPr lang="en-US" dirty="0" smtClean="0"/>
            </a:br>
            <a:r>
              <a:rPr lang="en-US" dirty="0" smtClean="0"/>
              <a:t>25 Jesus told her, “I am the resurrection and the life. Anyone who believes in me will live, even after dying. 26 Everyone who lives in me and believes in me will never ever die. Do you believe this, Martha?” 27 “Yes, Lord,” she told him. “I have always believed you are the Messiah, the Son of God, the one who has come into the world from God.”</a:t>
            </a:r>
          </a:p>
        </p:txBody>
      </p:sp>
    </p:spTree>
    <p:extLst>
      <p:ext uri="{BB962C8B-B14F-4D97-AF65-F5344CB8AC3E}">
        <p14:creationId xmlns:p14="http://schemas.microsoft.com/office/powerpoint/2010/main" val="3099222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3" name="Subtitle 2"/>
          <p:cNvSpPr>
            <a:spLocks noGrp="1"/>
          </p:cNvSpPr>
          <p:nvPr>
            <p:ph idx="1"/>
          </p:nvPr>
        </p:nvSpPr>
        <p:spPr/>
        <p:txBody>
          <a:bodyPr>
            <a:normAutofit/>
          </a:bodyPr>
          <a:lstStyle/>
          <a:p>
            <a:pPr lvl="0"/>
            <a:r>
              <a:rPr lang="en-US" dirty="0" smtClean="0"/>
              <a:t>John 11:24-27</a:t>
            </a:r>
            <a:br>
              <a:rPr lang="en-US" dirty="0" smtClean="0"/>
            </a:br>
            <a:r>
              <a:rPr lang="en-US" dirty="0" smtClean="0"/>
              <a:t>24 “Yes,” Martha said, “he will rise when everyone else rises, at the last day.” 25 Jesus told her, “I am the resurrection and the life. Anyone who believes in me will live, even after dying.</a:t>
            </a:r>
          </a:p>
        </p:txBody>
      </p:sp>
    </p:spTree>
    <p:extLst>
      <p:ext uri="{BB962C8B-B14F-4D97-AF65-F5344CB8AC3E}">
        <p14:creationId xmlns:p14="http://schemas.microsoft.com/office/powerpoint/2010/main" val="21298460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3" name="Subtitle 2"/>
          <p:cNvSpPr>
            <a:spLocks noGrp="1"/>
          </p:cNvSpPr>
          <p:nvPr>
            <p:ph idx="1"/>
          </p:nvPr>
        </p:nvSpPr>
        <p:spPr/>
        <p:txBody>
          <a:bodyPr>
            <a:normAutofit lnSpcReduction="10000"/>
          </a:bodyPr>
          <a:lstStyle/>
          <a:p>
            <a:pPr lvl="0"/>
            <a:r>
              <a:rPr lang="en-US" dirty="0" smtClean="0"/>
              <a:t>John 11:24-27</a:t>
            </a:r>
            <a:r>
              <a:rPr lang="en-US" dirty="0"/>
              <a:t/>
            </a:r>
            <a:br>
              <a:rPr lang="en-US" dirty="0"/>
            </a:br>
            <a:r>
              <a:rPr lang="en-US" dirty="0"/>
              <a:t>26 Everyone who lives in me and believes in me will never ever die. Do you believe this, Martha?” 27 “Yes, Lord,” she told him. “I have always believed you are the Messiah, the Son of God, the one who has come into the world from God.”</a:t>
            </a:r>
          </a:p>
        </p:txBody>
      </p:sp>
    </p:spTree>
    <p:extLst>
      <p:ext uri="{BB962C8B-B14F-4D97-AF65-F5344CB8AC3E}">
        <p14:creationId xmlns:p14="http://schemas.microsoft.com/office/powerpoint/2010/main" val="12979449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1. Life of Resurrection</a:t>
            </a:r>
            <a:endParaRPr lang="en-US" dirty="0"/>
          </a:p>
        </p:txBody>
      </p:sp>
      <p:sp>
        <p:nvSpPr>
          <p:cNvPr id="3" name="Subtitle 2"/>
          <p:cNvSpPr>
            <a:spLocks noGrp="1"/>
          </p:cNvSpPr>
          <p:nvPr>
            <p:ph idx="1"/>
          </p:nvPr>
        </p:nvSpPr>
        <p:spPr/>
        <p:txBody>
          <a:bodyPr>
            <a:normAutofit/>
          </a:bodyPr>
          <a:lstStyle/>
          <a:p>
            <a:pPr lvl="0"/>
            <a:r>
              <a:rPr lang="en-US" dirty="0" smtClean="0"/>
              <a:t>John 11:4, 14-15, 23</a:t>
            </a:r>
            <a:br>
              <a:rPr lang="en-US" dirty="0" smtClean="0"/>
            </a:br>
            <a:r>
              <a:rPr lang="en-US" dirty="0" smtClean="0"/>
              <a:t>4 But when Jesus heard about it he said, “Lazarus’s sickness will not end in death. No, it happened for the glory of God so that the Son of God will receive glory from this.”</a:t>
            </a:r>
          </a:p>
        </p:txBody>
      </p:sp>
    </p:spTree>
    <p:extLst>
      <p:ext uri="{BB962C8B-B14F-4D97-AF65-F5344CB8AC3E}">
        <p14:creationId xmlns:p14="http://schemas.microsoft.com/office/powerpoint/2010/main" val="28192328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endParaRPr lang="en-US" dirty="0"/>
          </a:p>
        </p:txBody>
      </p:sp>
      <p:sp>
        <p:nvSpPr>
          <p:cNvPr id="3" name="Subtitle 2"/>
          <p:cNvSpPr>
            <a:spLocks noGrp="1"/>
          </p:cNvSpPr>
          <p:nvPr>
            <p:ph idx="1"/>
          </p:nvPr>
        </p:nvSpPr>
        <p:spPr/>
        <p:txBody>
          <a:bodyPr>
            <a:normAutofit/>
          </a:bodyPr>
          <a:lstStyle/>
          <a:p>
            <a:pPr lvl="0"/>
            <a:r>
              <a:rPr lang="en-US" dirty="0" smtClean="0"/>
              <a:t>John 11:4, 14-15, 23</a:t>
            </a:r>
            <a:r>
              <a:rPr lang="en-US" dirty="0"/>
              <a:t/>
            </a:r>
            <a:br>
              <a:rPr lang="en-US" dirty="0"/>
            </a:br>
            <a:r>
              <a:rPr lang="en-US" dirty="0"/>
              <a:t>14 So he told them plainly, “Lazarus is dead. 15 And for your sakes, I’m glad I wasn’t there, for now you will really believe. Come, let’s go see him.” 23 Jesus told her, “Your brother will rise again.”</a:t>
            </a:r>
          </a:p>
          <a:p>
            <a:pPr lvl="0"/>
            <a:endParaRPr lang="en-US" dirty="0" smtClean="0"/>
          </a:p>
        </p:txBody>
      </p:sp>
    </p:spTree>
    <p:extLst>
      <p:ext uri="{BB962C8B-B14F-4D97-AF65-F5344CB8AC3E}">
        <p14:creationId xmlns:p14="http://schemas.microsoft.com/office/powerpoint/2010/main" val="32888044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3" name="Subtitle 2"/>
          <p:cNvSpPr>
            <a:spLocks noGrp="1"/>
          </p:cNvSpPr>
          <p:nvPr>
            <p:ph idx="1"/>
          </p:nvPr>
        </p:nvSpPr>
        <p:spPr/>
        <p:txBody>
          <a:bodyPr>
            <a:normAutofit/>
          </a:bodyPr>
          <a:lstStyle/>
          <a:p>
            <a:pPr lvl="0"/>
            <a:r>
              <a:rPr lang="en-US" dirty="0" smtClean="0"/>
              <a:t>John 5:30</a:t>
            </a:r>
            <a:br>
              <a:rPr lang="en-US" dirty="0" smtClean="0"/>
            </a:br>
            <a:r>
              <a:rPr lang="en-US" dirty="0" smtClean="0"/>
              <a:t>I can do nothing on my own. I judge as God tells me. Therefore, my judgment is just, because I carry out the will of the one who sent me, not my own will.</a:t>
            </a:r>
          </a:p>
        </p:txBody>
      </p:sp>
    </p:spTree>
    <p:extLst>
      <p:ext uri="{BB962C8B-B14F-4D97-AF65-F5344CB8AC3E}">
        <p14:creationId xmlns:p14="http://schemas.microsoft.com/office/powerpoint/2010/main" val="9230387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3" name="Subtitle 2"/>
          <p:cNvSpPr>
            <a:spLocks noGrp="1"/>
          </p:cNvSpPr>
          <p:nvPr>
            <p:ph idx="1"/>
          </p:nvPr>
        </p:nvSpPr>
        <p:spPr/>
        <p:txBody>
          <a:bodyPr>
            <a:normAutofit/>
          </a:bodyPr>
          <a:lstStyle/>
          <a:p>
            <a:pPr lvl="0"/>
            <a:r>
              <a:rPr lang="en-US" dirty="0" smtClean="0"/>
              <a:t>John 8:28</a:t>
            </a:r>
            <a:br>
              <a:rPr lang="en-US" dirty="0" smtClean="0"/>
            </a:br>
            <a:r>
              <a:rPr lang="en-US" dirty="0" smtClean="0"/>
              <a:t>So Jesus said, “When you have lifted up the Son of Man on the cross, then you will understand that I Am he. I do nothing on my own but say only what the Father taught me.</a:t>
            </a:r>
          </a:p>
        </p:txBody>
      </p:sp>
    </p:spTree>
    <p:extLst>
      <p:ext uri="{BB962C8B-B14F-4D97-AF65-F5344CB8AC3E}">
        <p14:creationId xmlns:p14="http://schemas.microsoft.com/office/powerpoint/2010/main" val="18412458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3" name="Subtitle 2"/>
          <p:cNvSpPr>
            <a:spLocks noGrp="1"/>
          </p:cNvSpPr>
          <p:nvPr>
            <p:ph idx="1"/>
          </p:nvPr>
        </p:nvSpPr>
        <p:spPr/>
        <p:txBody>
          <a:bodyPr>
            <a:normAutofit fontScale="92500"/>
          </a:bodyPr>
          <a:lstStyle/>
          <a:p>
            <a:pPr lvl="0"/>
            <a:r>
              <a:rPr lang="en-US" dirty="0" smtClean="0"/>
              <a:t>John 11:40, 43-44</a:t>
            </a:r>
            <a:br>
              <a:rPr lang="en-US" dirty="0" smtClean="0"/>
            </a:br>
            <a:r>
              <a:rPr lang="en-US" dirty="0" smtClean="0"/>
              <a:t>40 Jesus responded, “Didn’t I tell you that you would see God’s glory if you believe?” 43 Then Jesus shouted, “Lazarus, come out!” 44 And the dead man came out, his hands and feet bound in </a:t>
            </a:r>
            <a:r>
              <a:rPr lang="en-US" dirty="0" err="1" smtClean="0"/>
              <a:t>graveclothes</a:t>
            </a:r>
            <a:r>
              <a:rPr lang="en-US" dirty="0" smtClean="0"/>
              <a:t>, his face wrapped in a </a:t>
            </a:r>
            <a:r>
              <a:rPr lang="en-US" dirty="0" err="1" smtClean="0"/>
              <a:t>headcloth</a:t>
            </a:r>
            <a:r>
              <a:rPr lang="en-US" dirty="0" smtClean="0"/>
              <a:t>. Jesus told them, “Unwrap him and let him go!”</a:t>
            </a:r>
          </a:p>
        </p:txBody>
      </p:sp>
    </p:spTree>
    <p:extLst>
      <p:ext uri="{BB962C8B-B14F-4D97-AF65-F5344CB8AC3E}">
        <p14:creationId xmlns:p14="http://schemas.microsoft.com/office/powerpoint/2010/main" val="9916058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smtClean="0"/>
              <a:t>2. Jesus is shown to be the Son of God</a:t>
            </a:r>
            <a:endParaRPr lang="en-US" dirty="0"/>
          </a:p>
        </p:txBody>
      </p:sp>
      <p:sp>
        <p:nvSpPr>
          <p:cNvPr id="3" name="Subtitle 2"/>
          <p:cNvSpPr>
            <a:spLocks noGrp="1"/>
          </p:cNvSpPr>
          <p:nvPr>
            <p:ph idx="1"/>
          </p:nvPr>
        </p:nvSpPr>
        <p:spPr/>
        <p:txBody>
          <a:bodyPr>
            <a:normAutofit/>
          </a:bodyPr>
          <a:lstStyle/>
          <a:p>
            <a:pPr lvl="0"/>
            <a:r>
              <a:rPr lang="en-US" dirty="0" smtClean="0"/>
              <a:t>Romans 1:4</a:t>
            </a:r>
            <a:br>
              <a:rPr lang="en-US" dirty="0" smtClean="0"/>
            </a:br>
            <a:r>
              <a:rPr lang="en-US" dirty="0" smtClean="0"/>
              <a:t>and he was shown to be the Son of God when he was raised from the dead by the power of the Holy Spirit. He is Jesus Christ our Lord.</a:t>
            </a:r>
          </a:p>
        </p:txBody>
      </p:sp>
    </p:spTree>
    <p:extLst>
      <p:ext uri="{BB962C8B-B14F-4D97-AF65-F5344CB8AC3E}">
        <p14:creationId xmlns:p14="http://schemas.microsoft.com/office/powerpoint/2010/main" val="3158428441"/>
      </p:ext>
    </p:extLst>
  </p:cSld>
  <p:clrMapOvr>
    <a:masterClrMapping/>
  </p:clrMapOvr>
</p:sld>
</file>

<file path=ppt/theme/theme1.xml><?xml version="1.0" encoding="utf-8"?>
<a:theme xmlns:a="http://schemas.openxmlformats.org/drawingml/2006/main" name="4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5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10037</TotalTime>
  <Words>83</Words>
  <Application>Microsoft Office PowerPoint</Application>
  <PresentationFormat>On-screen Show (4:3)</PresentationFormat>
  <Paragraphs>20</Paragraphs>
  <Slides>15</Slides>
  <Notes>0</Notes>
  <HiddenSlides>0</HiddenSlides>
  <MMClips>0</MMClips>
  <ScaleCrop>false</ScaleCrop>
  <HeadingPairs>
    <vt:vector size="4" baseType="variant">
      <vt:variant>
        <vt:lpstr>Theme</vt:lpstr>
      </vt:variant>
      <vt:variant>
        <vt:i4>2</vt:i4>
      </vt:variant>
      <vt:variant>
        <vt:lpstr>Slide Titles</vt:lpstr>
      </vt:variant>
      <vt:variant>
        <vt:i4>15</vt:i4>
      </vt:variant>
    </vt:vector>
  </HeadingPairs>
  <TitlesOfParts>
    <vt:vector size="17" baseType="lpstr">
      <vt:lpstr>4_Custom Design</vt:lpstr>
      <vt:lpstr>5_Custom Design</vt:lpstr>
      <vt:lpstr>Today’s Sermon</vt:lpstr>
      <vt:lpstr>PowerPoint Presentation</vt:lpstr>
      <vt:lpstr>PowerPoint Presentation</vt:lpstr>
      <vt:lpstr>1. Life of Resurrection</vt:lpstr>
      <vt:lpstr>PowerPoint Presentation</vt:lpstr>
      <vt:lpstr>PowerPoint Presentation</vt:lpstr>
      <vt:lpstr>PowerPoint Presentation</vt:lpstr>
      <vt:lpstr>PowerPoint Presentation</vt:lpstr>
      <vt:lpstr>2. Jesus is shown to be the Son of God</vt:lpstr>
      <vt:lpstr>PowerPoint Presentation</vt:lpstr>
      <vt:lpstr>PowerPoint Presentation</vt:lpstr>
      <vt:lpstr>PowerPoint Presentation</vt:lpstr>
      <vt:lpstr>3. He rose again from the dead</vt:lpstr>
      <vt:lpstr>3. He rose again from the dead</vt:lpstr>
      <vt:lpstr>PowerPoint Presentation</vt:lpstr>
    </vt:vector>
  </TitlesOfParts>
  <Company>CMA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2008년 11월 30일</dc:title>
  <dc:creator>시골천사</dc:creator>
  <cp:lastModifiedBy>Lord Jesus Loves Presbyterian Church</cp:lastModifiedBy>
  <cp:revision>797</cp:revision>
  <dcterms:created xsi:type="dcterms:W3CDTF">2008-09-16T01:03:40Z</dcterms:created>
  <dcterms:modified xsi:type="dcterms:W3CDTF">2013-03-31T12:28:54Z</dcterms:modified>
</cp:coreProperties>
</file>